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2" r:id="rId6"/>
    <p:sldId id="263" r:id="rId7"/>
    <p:sldId id="265" r:id="rId8"/>
    <p:sldId id="266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88" r:id="rId17"/>
    <p:sldId id="287" r:id="rId18"/>
    <p:sldId id="277" r:id="rId19"/>
    <p:sldId id="284" r:id="rId20"/>
    <p:sldId id="285" r:id="rId21"/>
    <p:sldId id="298" r:id="rId22"/>
    <p:sldId id="295" r:id="rId23"/>
    <p:sldId id="290" r:id="rId24"/>
    <p:sldId id="279" r:id="rId25"/>
    <p:sldId id="286" r:id="rId26"/>
    <p:sldId id="299" r:id="rId27"/>
    <p:sldId id="300" r:id="rId28"/>
    <p:sldId id="301" r:id="rId29"/>
    <p:sldId id="303" r:id="rId30"/>
    <p:sldId id="302" r:id="rId31"/>
    <p:sldId id="306" r:id="rId32"/>
    <p:sldId id="304" r:id="rId33"/>
    <p:sldId id="30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1BB29B-D7AD-41A8-A653-E80890A305FB}" v="42" dt="2025-03-16T06:41:03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70" d="100"/>
          <a:sy n="70" d="100"/>
        </p:scale>
        <p:origin x="1147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t Rune Sandrib" userId="ea3416a940100418" providerId="LiveId" clId="{A51BB29B-D7AD-41A8-A653-E80890A305FB}"/>
    <pc:docChg chg="undo custSel delSld modSld">
      <pc:chgData name="Bernt Rune Sandrib" userId="ea3416a940100418" providerId="LiveId" clId="{A51BB29B-D7AD-41A8-A653-E80890A305FB}" dt="2025-03-16T06:42:29.053" v="145" actId="403"/>
      <pc:docMkLst>
        <pc:docMk/>
      </pc:docMkLst>
      <pc:sldChg chg="addSp modSp mod">
        <pc:chgData name="Bernt Rune Sandrib" userId="ea3416a940100418" providerId="LiveId" clId="{A51BB29B-D7AD-41A8-A653-E80890A305FB}" dt="2025-03-16T06:34:01.796" v="84" actId="1076"/>
        <pc:sldMkLst>
          <pc:docMk/>
          <pc:sldMk cId="0" sldId="258"/>
        </pc:sldMkLst>
        <pc:picChg chg="add mod">
          <ac:chgData name="Bernt Rune Sandrib" userId="ea3416a940100418" providerId="LiveId" clId="{A51BB29B-D7AD-41A8-A653-E80890A305FB}" dt="2025-03-16T06:34:01.796" v="84" actId="1076"/>
          <ac:picMkLst>
            <pc:docMk/>
            <pc:sldMk cId="0" sldId="258"/>
            <ac:picMk id="4" creationId="{E8E79738-102D-A438-64AA-427B5A012772}"/>
          </ac:picMkLst>
        </pc:picChg>
      </pc:sldChg>
      <pc:sldChg chg="addSp modSp mod">
        <pc:chgData name="Bernt Rune Sandrib" userId="ea3416a940100418" providerId="LiveId" clId="{A51BB29B-D7AD-41A8-A653-E80890A305FB}" dt="2025-03-16T06:34:28.629" v="91" actId="1076"/>
        <pc:sldMkLst>
          <pc:docMk/>
          <pc:sldMk cId="0" sldId="259"/>
        </pc:sldMkLst>
        <pc:spChg chg="mod">
          <ac:chgData name="Bernt Rune Sandrib" userId="ea3416a940100418" providerId="LiveId" clId="{A51BB29B-D7AD-41A8-A653-E80890A305FB}" dt="2025-03-13T11:23:01.026" v="9" actId="20577"/>
          <ac:spMkLst>
            <pc:docMk/>
            <pc:sldMk cId="0" sldId="259"/>
            <ac:spMk id="3" creationId="{00000000-0000-0000-0000-000000000000}"/>
          </ac:spMkLst>
        </pc:spChg>
        <pc:picChg chg="add mod">
          <ac:chgData name="Bernt Rune Sandrib" userId="ea3416a940100418" providerId="LiveId" clId="{A51BB29B-D7AD-41A8-A653-E80890A305FB}" dt="2025-03-16T06:34:28.629" v="91" actId="1076"/>
          <ac:picMkLst>
            <pc:docMk/>
            <pc:sldMk cId="0" sldId="259"/>
            <ac:picMk id="4" creationId="{60F80142-43FA-98C6-07A0-86DDB71DF700}"/>
          </ac:picMkLst>
        </pc:picChg>
      </pc:sldChg>
      <pc:sldChg chg="addSp modSp mod">
        <pc:chgData name="Bernt Rune Sandrib" userId="ea3416a940100418" providerId="LiveId" clId="{A51BB29B-D7AD-41A8-A653-E80890A305FB}" dt="2025-03-16T06:34:52.299" v="97" actId="1037"/>
        <pc:sldMkLst>
          <pc:docMk/>
          <pc:sldMk cId="0" sldId="260"/>
        </pc:sldMkLst>
        <pc:picChg chg="add mod">
          <ac:chgData name="Bernt Rune Sandrib" userId="ea3416a940100418" providerId="LiveId" clId="{A51BB29B-D7AD-41A8-A653-E80890A305FB}" dt="2025-03-16T06:34:52.299" v="97" actId="1037"/>
          <ac:picMkLst>
            <pc:docMk/>
            <pc:sldMk cId="0" sldId="260"/>
            <ac:picMk id="5" creationId="{6B3FC8D8-83E2-62E2-CC30-AC35FB0B0FC2}"/>
          </ac:picMkLst>
        </pc:picChg>
      </pc:sldChg>
      <pc:sldChg chg="modSp mod">
        <pc:chgData name="Bernt Rune Sandrib" userId="ea3416a940100418" providerId="LiveId" clId="{A51BB29B-D7AD-41A8-A653-E80890A305FB}" dt="2025-03-16T06:35:25.605" v="100" actId="20577"/>
        <pc:sldMkLst>
          <pc:docMk/>
          <pc:sldMk cId="0" sldId="262"/>
        </pc:sldMkLst>
        <pc:spChg chg="mod">
          <ac:chgData name="Bernt Rune Sandrib" userId="ea3416a940100418" providerId="LiveId" clId="{A51BB29B-D7AD-41A8-A653-E80890A305FB}" dt="2025-03-16T06:35:25.605" v="100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5:58.277" v="103" actId="403"/>
        <pc:sldMkLst>
          <pc:docMk/>
          <pc:sldMk cId="1261675538" sldId="263"/>
        </pc:sldMkLst>
        <pc:spChg chg="mod">
          <ac:chgData name="Bernt Rune Sandrib" userId="ea3416a940100418" providerId="LiveId" clId="{A51BB29B-D7AD-41A8-A653-E80890A305FB}" dt="2025-03-16T06:35:58.277" v="103" actId="403"/>
          <ac:spMkLst>
            <pc:docMk/>
            <pc:sldMk cId="1261675538" sldId="263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6:27.977" v="113" actId="20577"/>
        <pc:sldMkLst>
          <pc:docMk/>
          <pc:sldMk cId="3644179706" sldId="265"/>
        </pc:sldMkLst>
        <pc:spChg chg="mod">
          <ac:chgData name="Bernt Rune Sandrib" userId="ea3416a940100418" providerId="LiveId" clId="{A51BB29B-D7AD-41A8-A653-E80890A305FB}" dt="2025-03-16T06:36:27.977" v="113" actId="20577"/>
          <ac:spMkLst>
            <pc:docMk/>
            <pc:sldMk cId="3644179706" sldId="265"/>
            <ac:spMk id="3" creationId="{00000000-0000-0000-0000-000000000000}"/>
          </ac:spMkLst>
        </pc:spChg>
        <pc:picChg chg="mod">
          <ac:chgData name="Bernt Rune Sandrib" userId="ea3416a940100418" providerId="LiveId" clId="{A51BB29B-D7AD-41A8-A653-E80890A305FB}" dt="2025-03-13T11:23:59.965" v="30" actId="1076"/>
          <ac:picMkLst>
            <pc:docMk/>
            <pc:sldMk cId="3644179706" sldId="265"/>
            <ac:picMk id="4098" creationId="{00000000-0000-0000-0000-000000000000}"/>
          </ac:picMkLst>
        </pc:picChg>
        <pc:picChg chg="mod">
          <ac:chgData name="Bernt Rune Sandrib" userId="ea3416a940100418" providerId="LiveId" clId="{A51BB29B-D7AD-41A8-A653-E80890A305FB}" dt="2025-03-13T11:24:02.046" v="31" actId="1076"/>
          <ac:picMkLst>
            <pc:docMk/>
            <pc:sldMk cId="3644179706" sldId="265"/>
            <ac:picMk id="4099" creationId="{00000000-0000-0000-0000-000000000000}"/>
          </ac:picMkLst>
        </pc:picChg>
      </pc:sldChg>
      <pc:sldChg chg="addSp modSp mod">
        <pc:chgData name="Bernt Rune Sandrib" userId="ea3416a940100418" providerId="LiveId" clId="{A51BB29B-D7AD-41A8-A653-E80890A305FB}" dt="2025-03-16T06:37:23.082" v="123" actId="166"/>
        <pc:sldMkLst>
          <pc:docMk/>
          <pc:sldMk cId="1737718245" sldId="266"/>
        </pc:sldMkLst>
        <pc:spChg chg="mod">
          <ac:chgData name="Bernt Rune Sandrib" userId="ea3416a940100418" providerId="LiveId" clId="{A51BB29B-D7AD-41A8-A653-E80890A305FB}" dt="2025-03-13T11:25:05.552" v="47" actId="1035"/>
          <ac:spMkLst>
            <pc:docMk/>
            <pc:sldMk cId="1737718245" sldId="266"/>
            <ac:spMk id="2" creationId="{00000000-0000-0000-0000-000000000000}"/>
          </ac:spMkLst>
        </pc:spChg>
        <pc:spChg chg="mod">
          <ac:chgData name="Bernt Rune Sandrib" userId="ea3416a940100418" providerId="LiveId" clId="{A51BB29B-D7AD-41A8-A653-E80890A305FB}" dt="2025-03-16T06:37:01.747" v="115" actId="403"/>
          <ac:spMkLst>
            <pc:docMk/>
            <pc:sldMk cId="1737718245" sldId="266"/>
            <ac:spMk id="3" creationId="{00000000-0000-0000-0000-000000000000}"/>
          </ac:spMkLst>
        </pc:spChg>
        <pc:picChg chg="mod">
          <ac:chgData name="Bernt Rune Sandrib" userId="ea3416a940100418" providerId="LiveId" clId="{A51BB29B-D7AD-41A8-A653-E80890A305FB}" dt="2025-03-16T06:37:23.082" v="123" actId="166"/>
          <ac:picMkLst>
            <pc:docMk/>
            <pc:sldMk cId="1737718245" sldId="266"/>
            <ac:picMk id="5122" creationId="{00000000-0000-0000-0000-000000000000}"/>
          </ac:picMkLst>
        </pc:picChg>
        <pc:picChg chg="add mod">
          <ac:chgData name="Bernt Rune Sandrib" userId="ea3416a940100418" providerId="LiveId" clId="{A51BB29B-D7AD-41A8-A653-E80890A305FB}" dt="2025-03-16T06:37:13.182" v="122" actId="1038"/>
          <ac:picMkLst>
            <pc:docMk/>
            <pc:sldMk cId="1737718245" sldId="266"/>
            <ac:picMk id="6146" creationId="{00000000-0000-0000-0000-000000000000}"/>
          </ac:picMkLst>
        </pc:picChg>
        <pc:picChg chg="add mod">
          <ac:chgData name="Bernt Rune Sandrib" userId="ea3416a940100418" providerId="LiveId" clId="{A51BB29B-D7AD-41A8-A653-E80890A305FB}" dt="2025-03-13T11:25:19.407" v="56" actId="1035"/>
          <ac:picMkLst>
            <pc:docMk/>
            <pc:sldMk cId="1737718245" sldId="266"/>
            <ac:picMk id="6147" creationId="{00000000-0000-0000-0000-000000000000}"/>
          </ac:picMkLst>
        </pc:picChg>
      </pc:sldChg>
      <pc:sldChg chg="delSp del">
        <pc:chgData name="Bernt Rune Sandrib" userId="ea3416a940100418" providerId="LiveId" clId="{A51BB29B-D7AD-41A8-A653-E80890A305FB}" dt="2025-03-13T11:25:36.204" v="62" actId="47"/>
        <pc:sldMkLst>
          <pc:docMk/>
          <pc:sldMk cId="3161401221" sldId="267"/>
        </pc:sldMkLst>
      </pc:sldChg>
      <pc:sldChg chg="modSp mod">
        <pc:chgData name="Bernt Rune Sandrib" userId="ea3416a940100418" providerId="LiveId" clId="{A51BB29B-D7AD-41A8-A653-E80890A305FB}" dt="2025-03-16T06:36:47.098" v="114" actId="403"/>
        <pc:sldMkLst>
          <pc:docMk/>
          <pc:sldMk cId="4163740801" sldId="269"/>
        </pc:sldMkLst>
        <pc:spChg chg="mod">
          <ac:chgData name="Bernt Rune Sandrib" userId="ea3416a940100418" providerId="LiveId" clId="{A51BB29B-D7AD-41A8-A653-E80890A305FB}" dt="2025-03-16T06:36:47.098" v="114" actId="403"/>
          <ac:spMkLst>
            <pc:docMk/>
            <pc:sldMk cId="4163740801" sldId="269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7:41.014" v="124" actId="403"/>
        <pc:sldMkLst>
          <pc:docMk/>
          <pc:sldMk cId="542879134" sldId="270"/>
        </pc:sldMkLst>
        <pc:spChg chg="mod">
          <ac:chgData name="Bernt Rune Sandrib" userId="ea3416a940100418" providerId="LiveId" clId="{A51BB29B-D7AD-41A8-A653-E80890A305FB}" dt="2025-03-16T06:37:41.014" v="124" actId="403"/>
          <ac:spMkLst>
            <pc:docMk/>
            <pc:sldMk cId="542879134" sldId="270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7:54.776" v="125" actId="20577"/>
        <pc:sldMkLst>
          <pc:docMk/>
          <pc:sldMk cId="3086006575" sldId="272"/>
        </pc:sldMkLst>
        <pc:spChg chg="mod">
          <ac:chgData name="Bernt Rune Sandrib" userId="ea3416a940100418" providerId="LiveId" clId="{A51BB29B-D7AD-41A8-A653-E80890A305FB}" dt="2025-03-16T06:37:54.776" v="125" actId="20577"/>
          <ac:spMkLst>
            <pc:docMk/>
            <pc:sldMk cId="3086006575" sldId="272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3T11:26:31.745" v="73" actId="20577"/>
        <pc:sldMkLst>
          <pc:docMk/>
          <pc:sldMk cId="4156925893" sldId="273"/>
        </pc:sldMkLst>
        <pc:spChg chg="mod">
          <ac:chgData name="Bernt Rune Sandrib" userId="ea3416a940100418" providerId="LiveId" clId="{A51BB29B-D7AD-41A8-A653-E80890A305FB}" dt="2025-03-13T11:26:31.745" v="73" actId="20577"/>
          <ac:spMkLst>
            <pc:docMk/>
            <pc:sldMk cId="4156925893" sldId="273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3T11:26:45.542" v="74" actId="403"/>
        <pc:sldMkLst>
          <pc:docMk/>
          <pc:sldMk cId="1774539447" sldId="275"/>
        </pc:sldMkLst>
        <pc:spChg chg="mod">
          <ac:chgData name="Bernt Rune Sandrib" userId="ea3416a940100418" providerId="LiveId" clId="{A51BB29B-D7AD-41A8-A653-E80890A305FB}" dt="2025-03-13T11:26:45.542" v="74" actId="403"/>
          <ac:spMkLst>
            <pc:docMk/>
            <pc:sldMk cId="1774539447" sldId="275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8:31.758" v="129" actId="403"/>
        <pc:sldMkLst>
          <pc:docMk/>
          <pc:sldMk cId="303843117" sldId="276"/>
        </pc:sldMkLst>
        <pc:spChg chg="mod">
          <ac:chgData name="Bernt Rune Sandrib" userId="ea3416a940100418" providerId="LiveId" clId="{A51BB29B-D7AD-41A8-A653-E80890A305FB}" dt="2025-03-16T06:38:31.758" v="129" actId="403"/>
          <ac:spMkLst>
            <pc:docMk/>
            <pc:sldMk cId="303843117" sldId="276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9:42.175" v="134" actId="403"/>
        <pc:sldMkLst>
          <pc:docMk/>
          <pc:sldMk cId="921952378" sldId="286"/>
        </pc:sldMkLst>
        <pc:spChg chg="mod">
          <ac:chgData name="Bernt Rune Sandrib" userId="ea3416a940100418" providerId="LiveId" clId="{A51BB29B-D7AD-41A8-A653-E80890A305FB}" dt="2025-03-16T06:39:42.175" v="134" actId="403"/>
          <ac:spMkLst>
            <pc:docMk/>
            <pc:sldMk cId="921952378" sldId="286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8:54.249" v="132" actId="403"/>
        <pc:sldMkLst>
          <pc:docMk/>
          <pc:sldMk cId="3926215975" sldId="287"/>
        </pc:sldMkLst>
        <pc:spChg chg="mod">
          <ac:chgData name="Bernt Rune Sandrib" userId="ea3416a940100418" providerId="LiveId" clId="{A51BB29B-D7AD-41A8-A653-E80890A305FB}" dt="2025-03-16T06:38:54.249" v="132" actId="403"/>
          <ac:spMkLst>
            <pc:docMk/>
            <pc:sldMk cId="3926215975" sldId="287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8:25.145" v="127" actId="403"/>
        <pc:sldMkLst>
          <pc:docMk/>
          <pc:sldMk cId="3676200316" sldId="288"/>
        </pc:sldMkLst>
        <pc:spChg chg="mod">
          <ac:chgData name="Bernt Rune Sandrib" userId="ea3416a940100418" providerId="LiveId" clId="{A51BB29B-D7AD-41A8-A653-E80890A305FB}" dt="2025-03-16T06:38:25.145" v="127" actId="403"/>
          <ac:spMkLst>
            <pc:docMk/>
            <pc:sldMk cId="3676200316" sldId="288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39:54.683" v="136" actId="403"/>
        <pc:sldMkLst>
          <pc:docMk/>
          <pc:sldMk cId="2023150191" sldId="299"/>
        </pc:sldMkLst>
        <pc:spChg chg="mod">
          <ac:chgData name="Bernt Rune Sandrib" userId="ea3416a940100418" providerId="LiveId" clId="{A51BB29B-D7AD-41A8-A653-E80890A305FB}" dt="2025-03-16T06:39:54.683" v="136" actId="403"/>
          <ac:spMkLst>
            <pc:docMk/>
            <pc:sldMk cId="2023150191" sldId="299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40:19.969" v="137" actId="403"/>
        <pc:sldMkLst>
          <pc:docMk/>
          <pc:sldMk cId="725635166" sldId="300"/>
        </pc:sldMkLst>
        <pc:spChg chg="mod">
          <ac:chgData name="Bernt Rune Sandrib" userId="ea3416a940100418" providerId="LiveId" clId="{A51BB29B-D7AD-41A8-A653-E80890A305FB}" dt="2025-03-16T06:40:19.969" v="137" actId="403"/>
          <ac:spMkLst>
            <pc:docMk/>
            <pc:sldMk cId="725635166" sldId="300"/>
            <ac:spMk id="3" creationId="{00000000-0000-0000-0000-000000000000}"/>
          </ac:spMkLst>
        </pc:spChg>
      </pc:sldChg>
      <pc:sldChg chg="modSp mod">
        <pc:chgData name="Bernt Rune Sandrib" userId="ea3416a940100418" providerId="LiveId" clId="{A51BB29B-D7AD-41A8-A653-E80890A305FB}" dt="2025-03-16T06:40:40.438" v="139" actId="403"/>
        <pc:sldMkLst>
          <pc:docMk/>
          <pc:sldMk cId="3333527622" sldId="301"/>
        </pc:sldMkLst>
        <pc:spChg chg="mod">
          <ac:chgData name="Bernt Rune Sandrib" userId="ea3416a940100418" providerId="LiveId" clId="{A51BB29B-D7AD-41A8-A653-E80890A305FB}" dt="2025-03-16T06:40:40.438" v="139" actId="403"/>
          <ac:spMkLst>
            <pc:docMk/>
            <pc:sldMk cId="3333527622" sldId="301"/>
            <ac:spMk id="3" creationId="{00000000-0000-0000-0000-000000000000}"/>
          </ac:spMkLst>
        </pc:spChg>
        <pc:picChg chg="mod">
          <ac:chgData name="Bernt Rune Sandrib" userId="ea3416a940100418" providerId="LiveId" clId="{A51BB29B-D7AD-41A8-A653-E80890A305FB}" dt="2025-03-16T06:40:34.892" v="138" actId="14100"/>
          <ac:picMkLst>
            <pc:docMk/>
            <pc:sldMk cId="3333527622" sldId="301"/>
            <ac:picMk id="38914" creationId="{00000000-0000-0000-0000-000000000000}"/>
          </ac:picMkLst>
        </pc:picChg>
      </pc:sldChg>
      <pc:sldChg chg="modSp mod">
        <pc:chgData name="Bernt Rune Sandrib" userId="ea3416a940100418" providerId="LiveId" clId="{A51BB29B-D7AD-41A8-A653-E80890A305FB}" dt="2025-03-16T06:41:47.954" v="143" actId="14100"/>
        <pc:sldMkLst>
          <pc:docMk/>
          <pc:sldMk cId="570587118" sldId="302"/>
        </pc:sldMkLst>
        <pc:spChg chg="mod">
          <ac:chgData name="Bernt Rune Sandrib" userId="ea3416a940100418" providerId="LiveId" clId="{A51BB29B-D7AD-41A8-A653-E80890A305FB}" dt="2025-03-16T06:41:32.416" v="142" actId="947"/>
          <ac:spMkLst>
            <pc:docMk/>
            <pc:sldMk cId="570587118" sldId="302"/>
            <ac:spMk id="2" creationId="{00000000-0000-0000-0000-000000000000}"/>
          </ac:spMkLst>
        </pc:spChg>
        <pc:spChg chg="mod">
          <ac:chgData name="Bernt Rune Sandrib" userId="ea3416a940100418" providerId="LiveId" clId="{A51BB29B-D7AD-41A8-A653-E80890A305FB}" dt="2025-03-16T06:41:47.954" v="143" actId="14100"/>
          <ac:spMkLst>
            <pc:docMk/>
            <pc:sldMk cId="570587118" sldId="302"/>
            <ac:spMk id="3" creationId="{00000000-0000-0000-0000-000000000000}"/>
          </ac:spMkLst>
        </pc:spChg>
        <pc:picChg chg="mod">
          <ac:chgData name="Bernt Rune Sandrib" userId="ea3416a940100418" providerId="LiveId" clId="{A51BB29B-D7AD-41A8-A653-E80890A305FB}" dt="2025-03-16T06:41:03.209" v="141" actId="167"/>
          <ac:picMkLst>
            <pc:docMk/>
            <pc:sldMk cId="570587118" sldId="302"/>
            <ac:picMk id="39938" creationId="{00000000-0000-0000-0000-000000000000}"/>
          </ac:picMkLst>
        </pc:picChg>
      </pc:sldChg>
      <pc:sldChg chg="modSp mod">
        <pc:chgData name="Bernt Rune Sandrib" userId="ea3416a940100418" providerId="LiveId" clId="{A51BB29B-D7AD-41A8-A653-E80890A305FB}" dt="2025-03-16T06:42:29.053" v="145" actId="403"/>
        <pc:sldMkLst>
          <pc:docMk/>
          <pc:sldMk cId="2194089463" sldId="304"/>
        </pc:sldMkLst>
        <pc:spChg chg="mod">
          <ac:chgData name="Bernt Rune Sandrib" userId="ea3416a940100418" providerId="LiveId" clId="{A51BB29B-D7AD-41A8-A653-E80890A305FB}" dt="2025-03-16T06:42:29.053" v="145" actId="403"/>
          <ac:spMkLst>
            <pc:docMk/>
            <pc:sldMk cId="2194089463" sldId="30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AEF6B-6205-4E72-9F6A-CF413C3E7A7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8CDA3-9DEA-4F54-934A-EC886FCA3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1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9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5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8CDA3-9DEA-4F54-934A-EC886FCA3B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229600" cy="1828800"/>
          </a:xfrm>
        </p:spPr>
        <p:txBody>
          <a:bodyPr/>
          <a:lstStyle/>
          <a:p>
            <a:pPr algn="ctr"/>
            <a:r>
              <a:rPr lang="en-US" dirty="0"/>
              <a:t>ZANZIBAR CHURCH   MISSION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Zanzibar for Jesus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pic>
        <p:nvPicPr>
          <p:cNvPr id="9218" name="Picture 2" descr="C:\Users\USER\Documents\Church banner\C History\58376691_579402319228593_72574563445867806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2914650"/>
            <a:ext cx="51562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err="1"/>
              <a:t>Lokale</a:t>
            </a:r>
            <a:r>
              <a:rPr lang="en-US" sz="2400" dirty="0"/>
              <a:t> </a:t>
            </a:r>
            <a:r>
              <a:rPr lang="en-US" sz="2400" dirty="0" err="1"/>
              <a:t>muslimske</a:t>
            </a:r>
            <a:r>
              <a:rPr lang="en-US" sz="2400" dirty="0"/>
              <a:t> </a:t>
            </a:r>
            <a:r>
              <a:rPr lang="en-US" sz="2400" dirty="0" err="1"/>
              <a:t>ledere</a:t>
            </a:r>
            <a:r>
              <a:rPr lang="en-US" sz="2400" dirty="0"/>
              <a:t> </a:t>
            </a:r>
            <a:r>
              <a:rPr lang="en-US" sz="2400" dirty="0" err="1"/>
              <a:t>ble</a:t>
            </a:r>
            <a:r>
              <a:rPr lang="en-US" sz="2400" dirty="0"/>
              <a:t> </a:t>
            </a:r>
            <a:r>
              <a:rPr lang="en-US" sz="2400" dirty="0" err="1"/>
              <a:t>sendt</a:t>
            </a:r>
            <a:r>
              <a:rPr lang="en-US" sz="2400" dirty="0"/>
              <a:t> for å be </a:t>
            </a:r>
            <a:r>
              <a:rPr lang="en-US" sz="2400" dirty="0" err="1"/>
              <a:t>oss</a:t>
            </a:r>
            <a:r>
              <a:rPr lang="en-US" sz="2400" dirty="0"/>
              <a:t> </a:t>
            </a:r>
            <a:r>
              <a:rPr lang="en-US" sz="2400" dirty="0" err="1"/>
              <a:t>avvikle</a:t>
            </a:r>
            <a:r>
              <a:rPr lang="en-US" sz="2400" dirty="0"/>
              <a:t> </a:t>
            </a:r>
            <a:r>
              <a:rPr lang="en-US" sz="2400" dirty="0" err="1"/>
              <a:t>virksomheten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Tre </a:t>
            </a:r>
            <a:r>
              <a:rPr lang="en-US" sz="2400" dirty="0" err="1"/>
              <a:t>måneder</a:t>
            </a:r>
            <a:r>
              <a:rPr lang="en-US" sz="2400" dirty="0"/>
              <a:t> </a:t>
            </a:r>
            <a:r>
              <a:rPr lang="en-US" sz="2400" dirty="0" err="1"/>
              <a:t>senere</a:t>
            </a:r>
            <a:r>
              <a:rPr lang="en-US" sz="2400" dirty="0"/>
              <a:t> </a:t>
            </a:r>
            <a:r>
              <a:rPr lang="en-US" sz="2400" dirty="0" err="1"/>
              <a:t>kom</a:t>
            </a:r>
            <a:r>
              <a:rPr lang="en-US" sz="2400" dirty="0"/>
              <a:t> de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ødela</a:t>
            </a:r>
            <a:r>
              <a:rPr lang="en-US" sz="2400" dirty="0"/>
              <a:t> </a:t>
            </a:r>
            <a:r>
              <a:rPr lang="en-US" sz="2400" dirty="0" err="1"/>
              <a:t>teltet</a:t>
            </a:r>
            <a:r>
              <a:rPr lang="en-US" sz="2400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Ingen </a:t>
            </a:r>
            <a:r>
              <a:rPr lang="en-US" sz="2400" dirty="0" err="1"/>
              <a:t>reaksjon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</a:t>
            </a:r>
            <a:r>
              <a:rPr lang="en-US" sz="2400" dirty="0" err="1"/>
              <a:t>politiet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287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Vi </a:t>
            </a:r>
            <a:r>
              <a:rPr lang="en-US" sz="2000" dirty="0" err="1"/>
              <a:t>gjenoppbygget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fortsatte</a:t>
            </a:r>
            <a:endParaRPr lang="en-US" sz="2000" dirty="0"/>
          </a:p>
        </p:txBody>
      </p:sp>
      <p:pic>
        <p:nvPicPr>
          <p:cNvPr id="10242" name="Picture 2" descr="C:\Users\USER\Documents\Church banner\C History\58375674_581490209019804_87731866044087664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081337"/>
            <a:ext cx="4832350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cuments\Church banner\C History\57555508_581489969019828_800066348555593318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071505"/>
            <a:ext cx="3563937" cy="26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0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Vi </a:t>
            </a:r>
            <a:r>
              <a:rPr lang="en-US" sz="2800" dirty="0" err="1"/>
              <a:t>fant</a:t>
            </a:r>
            <a:r>
              <a:rPr lang="en-US" sz="2800" dirty="0"/>
              <a:t> hele </a:t>
            </a:r>
            <a:r>
              <a:rPr lang="en-US" sz="2800" dirty="0" err="1"/>
              <a:t>teltet</a:t>
            </a:r>
            <a:r>
              <a:rPr lang="en-US" sz="2800" dirty="0"/>
              <a:t> </a:t>
            </a:r>
            <a:r>
              <a:rPr lang="en-US" sz="2800" dirty="0" err="1"/>
              <a:t>revet</a:t>
            </a:r>
            <a:r>
              <a:rPr lang="en-US" sz="2800" dirty="0"/>
              <a:t>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bygningsmaterialene</a:t>
            </a:r>
            <a:r>
              <a:rPr lang="en-US" sz="2800" dirty="0"/>
              <a:t> </a:t>
            </a:r>
            <a:r>
              <a:rPr lang="en-US" sz="2800" dirty="0" err="1"/>
              <a:t>fjernet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Vi </a:t>
            </a:r>
            <a:r>
              <a:rPr lang="en-US" sz="2800" dirty="0" err="1"/>
              <a:t>fortsatte</a:t>
            </a:r>
            <a:r>
              <a:rPr lang="en-US" sz="2800" dirty="0"/>
              <a:t> </a:t>
            </a:r>
            <a:r>
              <a:rPr lang="en-US" sz="2800" dirty="0" err="1"/>
              <a:t>på</a:t>
            </a:r>
            <a:r>
              <a:rPr lang="en-US" sz="2800" dirty="0"/>
              <a:t> </a:t>
            </a:r>
            <a:r>
              <a:rPr lang="en-US" sz="2800" dirty="0" err="1"/>
              <a:t>samme</a:t>
            </a:r>
            <a:r>
              <a:rPr lang="en-US" sz="2800" dirty="0"/>
              <a:t> </a:t>
            </a:r>
            <a:r>
              <a:rPr lang="en-US" sz="2800" dirty="0" err="1"/>
              <a:t>sted</a:t>
            </a:r>
            <a:r>
              <a:rPr lang="en-US" sz="2800" dirty="0"/>
              <a:t> - </a:t>
            </a:r>
            <a:r>
              <a:rPr lang="en-US" sz="2800" dirty="0" err="1"/>
              <a:t>uten</a:t>
            </a:r>
            <a:r>
              <a:rPr lang="en-US" sz="2800" dirty="0"/>
              <a:t> </a:t>
            </a:r>
            <a:r>
              <a:rPr lang="en-US" sz="2800" dirty="0" err="1"/>
              <a:t>telt</a:t>
            </a:r>
            <a:r>
              <a:rPr lang="en-US" sz="2800" dirty="0"/>
              <a:t>/</a:t>
            </a:r>
            <a:r>
              <a:rPr lang="en-US" sz="2800" dirty="0" err="1"/>
              <a:t>bygning</a:t>
            </a:r>
            <a:endParaRPr lang="en-US" sz="2800" dirty="0"/>
          </a:p>
        </p:txBody>
      </p:sp>
      <p:pic>
        <p:nvPicPr>
          <p:cNvPr id="11267" name="Picture 3" descr="C:\Users\USER\Documents\Church banner\C History\57534036_579580442544114_4502323721435873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ocuments\Church banner\C History\received_47748045945670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00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err="1"/>
              <a:t>Eieren</a:t>
            </a:r>
            <a:r>
              <a:rPr lang="en-US" sz="2400" dirty="0"/>
              <a:t> av </a:t>
            </a:r>
            <a:r>
              <a:rPr lang="en-US" sz="2400" dirty="0" err="1"/>
              <a:t>området</a:t>
            </a:r>
            <a:r>
              <a:rPr lang="en-US" sz="2400" dirty="0"/>
              <a:t> </a:t>
            </a:r>
            <a:r>
              <a:rPr lang="en-US" sz="2400" dirty="0" err="1"/>
              <a:t>ble</a:t>
            </a:r>
            <a:r>
              <a:rPr lang="en-US" sz="2400" dirty="0"/>
              <a:t> </a:t>
            </a:r>
            <a:r>
              <a:rPr lang="en-US" sz="2400" dirty="0" err="1"/>
              <a:t>truet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livet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oss</a:t>
            </a:r>
            <a:r>
              <a:rPr lang="en-US" sz="2400" dirty="0"/>
              <a:t> </a:t>
            </a:r>
            <a:r>
              <a:rPr lang="en-US" sz="2400" dirty="0" err="1"/>
              <a:t>flytte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2 </a:t>
            </a:r>
            <a:r>
              <a:rPr lang="en-US" sz="2400" dirty="0" err="1"/>
              <a:t>år</a:t>
            </a:r>
            <a:r>
              <a:rPr lang="en-US" sz="2400" dirty="0"/>
              <a:t> i det </a:t>
            </a:r>
            <a:r>
              <a:rPr lang="en-US" sz="2400" dirty="0" err="1"/>
              <a:t>skjulte</a:t>
            </a:r>
            <a:r>
              <a:rPr lang="en-US" sz="2400" dirty="0"/>
              <a:t> – </a:t>
            </a:r>
            <a:r>
              <a:rPr lang="en-US" sz="2400" dirty="0" err="1"/>
              <a:t>fra</a:t>
            </a:r>
            <a:r>
              <a:rPr lang="en-US" sz="2400" dirty="0"/>
              <a:t> </a:t>
            </a:r>
            <a:r>
              <a:rPr lang="en-US" sz="2400" dirty="0" err="1"/>
              <a:t>hjem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hjem</a:t>
            </a:r>
            <a:r>
              <a:rPr lang="en-US" sz="2400" dirty="0"/>
              <a:t> </a:t>
            </a:r>
            <a:r>
              <a:rPr lang="en-US" sz="2400" dirty="0" err="1"/>
              <a:t>slik</a:t>
            </a:r>
            <a:r>
              <a:rPr lang="en-US" sz="2400" dirty="0"/>
              <a:t> at </a:t>
            </a:r>
            <a:r>
              <a:rPr lang="en-US" sz="2400" dirty="0" err="1"/>
              <a:t>naboene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skulle</a:t>
            </a:r>
            <a:r>
              <a:rPr lang="en-US" sz="2400" dirty="0"/>
              <a:t> </a:t>
            </a:r>
            <a:r>
              <a:rPr lang="en-US" sz="2400" dirty="0" err="1"/>
              <a:t>forstå</a:t>
            </a:r>
            <a:r>
              <a:rPr lang="en-US" sz="2400" dirty="0"/>
              <a:t> </a:t>
            </a:r>
            <a:r>
              <a:rPr lang="en-US" sz="2400" dirty="0" err="1"/>
              <a:t>hva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foregikk</a:t>
            </a:r>
            <a:endParaRPr lang="en-US" sz="2400" dirty="0"/>
          </a:p>
        </p:txBody>
      </p:sp>
      <p:pic>
        <p:nvPicPr>
          <p:cNvPr id="4" name="Picture 2" descr="C:\Users\USER\Documents\Church banner\C History\20210214_113244.jpg">
            <a:extLst>
              <a:ext uri="{FF2B5EF4-FFF2-40B4-BE49-F238E27FC236}">
                <a16:creationId xmlns:a16="http://schemas.microsoft.com/office/drawing/2014/main" id="{02BDA178-42E1-48F3-A8C8-D07194C3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18785"/>
            <a:ext cx="5486400" cy="30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25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pic>
        <p:nvPicPr>
          <p:cNvPr id="13314" name="Picture 2" descr="C:\Users\USER\Documents\Church banner\C History\20190829_172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5897314" cy="33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err="1"/>
              <a:t>Etter</a:t>
            </a:r>
            <a:r>
              <a:rPr lang="en-US" sz="2400" dirty="0"/>
              <a:t> to </a:t>
            </a:r>
            <a:r>
              <a:rPr lang="en-US" sz="2400" dirty="0" err="1"/>
              <a:t>år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undergrunnskirke</a:t>
            </a:r>
            <a:r>
              <a:rPr lang="en-US" sz="2400" dirty="0"/>
              <a:t>: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landsbyboer</a:t>
            </a:r>
            <a:r>
              <a:rPr lang="en-US" sz="2400" dirty="0"/>
              <a:t> i </a:t>
            </a:r>
            <a:r>
              <a:rPr lang="en-US" sz="2400" dirty="0" err="1"/>
              <a:t>Nungwi</a:t>
            </a:r>
            <a:r>
              <a:rPr lang="en-US" sz="2400" dirty="0"/>
              <a:t> var </a:t>
            </a:r>
            <a:r>
              <a:rPr lang="en-US" sz="2400" dirty="0" err="1"/>
              <a:t>villig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å </a:t>
            </a:r>
            <a:r>
              <a:rPr lang="en-US" sz="2400" dirty="0" err="1"/>
              <a:t>selge</a:t>
            </a:r>
            <a:r>
              <a:rPr lang="en-US" sz="2400" dirty="0"/>
              <a:t> sin </a:t>
            </a:r>
            <a:r>
              <a:rPr lang="en-US" sz="2400" dirty="0" err="1"/>
              <a:t>tomt</a:t>
            </a:r>
            <a:r>
              <a:rPr lang="en-US" sz="2400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Det var </a:t>
            </a:r>
            <a:r>
              <a:rPr lang="en-US" sz="2400" dirty="0" err="1"/>
              <a:t>kostbart</a:t>
            </a:r>
            <a:r>
              <a:rPr lang="en-US" sz="2400" dirty="0"/>
              <a:t>, men pastor Imani </a:t>
            </a:r>
            <a:r>
              <a:rPr lang="en-US" sz="2400" dirty="0" err="1"/>
              <a:t>tok</a:t>
            </a:r>
            <a:r>
              <a:rPr lang="en-US" sz="2400" dirty="0"/>
              <a:t> </a:t>
            </a:r>
            <a:r>
              <a:rPr lang="en-US" sz="2400" dirty="0" err="1"/>
              <a:t>opp</a:t>
            </a:r>
            <a:r>
              <a:rPr lang="en-US" sz="2400" dirty="0"/>
              <a:t> et </a:t>
            </a:r>
            <a:r>
              <a:rPr lang="en-US" sz="2400" dirty="0" err="1"/>
              <a:t>lån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et </a:t>
            </a:r>
            <a:r>
              <a:rPr lang="en-US" sz="2400" dirty="0" err="1"/>
              <a:t>mikrofinansselskap</a:t>
            </a:r>
            <a:r>
              <a:rPr lang="en-US" sz="2400" dirty="0"/>
              <a:t>,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kjøpte</a:t>
            </a:r>
            <a:r>
              <a:rPr lang="en-US" sz="2400" dirty="0"/>
              <a:t> </a:t>
            </a:r>
            <a:r>
              <a:rPr lang="en-US" sz="2400" dirty="0" err="1"/>
              <a:t>tomten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4539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Vi </a:t>
            </a:r>
            <a:r>
              <a:rPr lang="en-US" sz="2800" dirty="0" err="1"/>
              <a:t>ryddet</a:t>
            </a:r>
            <a:r>
              <a:rPr lang="en-US" sz="2800" dirty="0"/>
              <a:t> land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begynte</a:t>
            </a:r>
            <a:r>
              <a:rPr lang="en-US" sz="2800" dirty="0"/>
              <a:t> å </a:t>
            </a:r>
            <a:r>
              <a:rPr lang="en-US" sz="2800" dirty="0" err="1"/>
              <a:t>bygge</a:t>
            </a:r>
            <a:endParaRPr lang="en-US" sz="2800" dirty="0"/>
          </a:p>
        </p:txBody>
      </p:sp>
      <p:pic>
        <p:nvPicPr>
          <p:cNvPr id="14338" name="Picture 2" descr="C:\Users\USER\Documents\Church banner\C History\20200507_153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7860888" cy="44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3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pic>
        <p:nvPicPr>
          <p:cNvPr id="25602" name="Picture 2" descr="C:\Users\USER\Documents\Church banner\C History\IMG_20220424_123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990850"/>
            <a:ext cx="4953001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Først</a:t>
            </a:r>
            <a:r>
              <a:rPr lang="en-US" sz="2800" dirty="0"/>
              <a:t>: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liten</a:t>
            </a:r>
            <a:r>
              <a:rPr lang="en-US" sz="2800" dirty="0"/>
              <a:t> </a:t>
            </a:r>
            <a:r>
              <a:rPr lang="en-US" sz="2800" dirty="0" err="1"/>
              <a:t>bygning</a:t>
            </a:r>
            <a:r>
              <a:rPr lang="en-US" sz="2800" dirty="0"/>
              <a:t> I </a:t>
            </a:r>
            <a:r>
              <a:rPr lang="en-US" sz="2800" dirty="0" err="1"/>
              <a:t>hjørnet</a:t>
            </a:r>
            <a:r>
              <a:rPr lang="en-US" sz="2800" dirty="0"/>
              <a:t> av </a:t>
            </a:r>
            <a:r>
              <a:rPr lang="en-US" sz="2800" dirty="0" err="1"/>
              <a:t>eiendommen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6200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088"/>
            <a:ext cx="8229600" cy="485851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err="1"/>
              <a:t>Gud</a:t>
            </a:r>
            <a:r>
              <a:rPr lang="en-US" sz="2400" dirty="0"/>
              <a:t> har </a:t>
            </a:r>
            <a:r>
              <a:rPr lang="en-US" sz="2400" dirty="0" err="1"/>
              <a:t>vært</a:t>
            </a:r>
            <a:r>
              <a:rPr lang="en-US" sz="2400" dirty="0"/>
              <a:t> </a:t>
            </a:r>
            <a:r>
              <a:rPr lang="en-US" sz="2400" dirty="0" err="1"/>
              <a:t>trofast</a:t>
            </a:r>
            <a:endParaRPr lang="en-US" sz="2400" dirty="0"/>
          </a:p>
        </p:txBody>
      </p:sp>
      <p:pic>
        <p:nvPicPr>
          <p:cNvPr id="24578" name="Picture 2" descr="C:\Users\USER\Documents\Church banner\C History\WhatsApp Image 2023-11-28 at 16.32.48_e7d02e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6629400" cy="29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cuments\Church banner\C History\IMG_20220313_113251.jpg">
            <a:extLst>
              <a:ext uri="{FF2B5EF4-FFF2-40B4-BE49-F238E27FC236}">
                <a16:creationId xmlns:a16="http://schemas.microsoft.com/office/drawing/2014/main" id="{017D7F56-11A0-4203-917B-91BE770E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3977641" cy="29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cuments\Church banner\C History\IMG_20220313_113328.jpg">
            <a:extLst>
              <a:ext uri="{FF2B5EF4-FFF2-40B4-BE49-F238E27FC236}">
                <a16:creationId xmlns:a16="http://schemas.microsoft.com/office/drawing/2014/main" id="{72AF8940-6526-4ABE-A415-1DD3DD0D8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93692"/>
            <a:ext cx="30988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215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/>
              <a:t>Ved</a:t>
            </a:r>
            <a:r>
              <a:rPr lang="en-US" sz="2000" dirty="0"/>
              <a:t> </a:t>
            </a:r>
            <a:r>
              <a:rPr lang="en-US" sz="2000" dirty="0" err="1"/>
              <a:t>Guds</a:t>
            </a:r>
            <a:r>
              <a:rPr lang="en-US" sz="2000" dirty="0"/>
              <a:t> </a:t>
            </a:r>
            <a:r>
              <a:rPr lang="en-US" sz="2000" dirty="0" err="1"/>
              <a:t>nåde</a:t>
            </a:r>
            <a:r>
              <a:rPr lang="en-US" sz="2000" dirty="0"/>
              <a:t> </a:t>
            </a:r>
            <a:r>
              <a:rPr lang="en-US" sz="2000" dirty="0" err="1"/>
              <a:t>fortsatte</a:t>
            </a:r>
            <a:r>
              <a:rPr lang="en-US" sz="2000" dirty="0"/>
              <a:t> </a:t>
            </a:r>
            <a:r>
              <a:rPr lang="en-US" sz="2000" dirty="0" err="1"/>
              <a:t>byggearbeidet</a:t>
            </a:r>
            <a:r>
              <a:rPr lang="en-US" sz="2000" dirty="0"/>
              <a:t>.</a:t>
            </a:r>
          </a:p>
        </p:txBody>
      </p:sp>
      <p:pic>
        <p:nvPicPr>
          <p:cNvPr id="15362" name="Picture 2" descr="C:\Users\USER\Documents\Church banner\C History\WhatsApp Image 2023-11-28 at 16.32.48_f05bdbc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cuments\Church banner\C History\WhatsApp Image 2023-11-28 at 16.32.48_c1dc4b80.jpg">
            <a:extLst>
              <a:ext uri="{FF2B5EF4-FFF2-40B4-BE49-F238E27FC236}">
                <a16:creationId xmlns:a16="http://schemas.microsoft.com/office/drawing/2014/main" id="{1CBA8EA9-6579-4AEF-A03F-1401C96F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2" y="2278379"/>
            <a:ext cx="4368798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47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/>
              <a:t>Midlertidig</a:t>
            </a:r>
            <a:r>
              <a:rPr lang="en-US" sz="2000" dirty="0"/>
              <a:t> </a:t>
            </a:r>
            <a:r>
              <a:rPr lang="en-US" sz="2000" dirty="0" err="1"/>
              <a:t>romløsning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22530" name="Picture 2" descr="C:\Users\USER\Documents\Church banner\C History\WhatsApp Image 2023-11-28 at 16.32.48_3bcb42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92810"/>
            <a:ext cx="3009593" cy="401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ocuments\Church banner\C History\WhatsApp Image 2023-11-28 at 16.32.48_6863da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34340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31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Background of Zanzibar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Tidligere</a:t>
            </a:r>
            <a:r>
              <a:rPr lang="en-US" dirty="0"/>
              <a:t>: </a:t>
            </a:r>
            <a:r>
              <a:rPr lang="en-US" dirty="0" err="1"/>
              <a:t>Nellik</a:t>
            </a:r>
            <a:r>
              <a:rPr lang="en-US" dirty="0"/>
              <a:t>, </a:t>
            </a:r>
            <a:r>
              <a:rPr lang="en-US" dirty="0" err="1"/>
              <a:t>Kokosnøtt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kryddereksport</a:t>
            </a:r>
            <a:r>
              <a:rPr lang="en-US" dirty="0"/>
              <a:t> </a:t>
            </a:r>
            <a:r>
              <a:rPr lang="en-US" dirty="0" err="1"/>
              <a:t>viktigst</a:t>
            </a:r>
            <a:r>
              <a:rPr lang="en-US" dirty="0"/>
              <a:t> </a:t>
            </a:r>
            <a:r>
              <a:rPr lang="en-US" dirty="0" err="1"/>
              <a:t>næringsgrunnlag</a:t>
            </a:r>
            <a:endParaRPr lang="en-US" dirty="0"/>
          </a:p>
          <a:p>
            <a:r>
              <a:rPr lang="en-US" dirty="0" err="1"/>
              <a:t>Turisme</a:t>
            </a:r>
            <a:r>
              <a:rPr lang="en-US" dirty="0"/>
              <a:t> har </a:t>
            </a:r>
            <a:r>
              <a:rPr lang="en-US" dirty="0" err="1"/>
              <a:t>overtatt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den </a:t>
            </a:r>
            <a:r>
              <a:rPr lang="en-US" dirty="0" err="1"/>
              <a:t>viktigste</a:t>
            </a:r>
            <a:r>
              <a:rPr lang="en-US" dirty="0"/>
              <a:t> </a:t>
            </a:r>
            <a:r>
              <a:rPr lang="en-US" dirty="0" err="1"/>
              <a:t>næring</a:t>
            </a:r>
            <a:endParaRPr lang="en-US" dirty="0"/>
          </a:p>
        </p:txBody>
      </p:sp>
      <p:pic>
        <p:nvPicPr>
          <p:cNvPr id="4" name="Bilde 3" descr="Et bilde som inneholder utendørs, himmel, palmetre, sky">
            <a:extLst>
              <a:ext uri="{FF2B5EF4-FFF2-40B4-BE49-F238E27FC236}">
                <a16:creationId xmlns:a16="http://schemas.microsoft.com/office/drawing/2014/main" id="{E8E79738-102D-A438-64AA-427B5A012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67" y="3581400"/>
            <a:ext cx="4072466" cy="22907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Christmas party.</a:t>
            </a:r>
          </a:p>
        </p:txBody>
      </p:sp>
      <p:pic>
        <p:nvPicPr>
          <p:cNvPr id="23557" name="Picture 5" descr="C:\Users\USER\Documents\Church banner\C History\WhatsApp Image 2023-11-28 at 16.32.55_8915c2f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80139"/>
            <a:ext cx="3954517" cy="39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USER\Documents\Church banner\C History\WhatsApp Image 2023-11-28 at 16.32.48_ae8fb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41" y="2714296"/>
            <a:ext cx="3920359" cy="39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654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The gate completed.</a:t>
            </a:r>
          </a:p>
        </p:txBody>
      </p:sp>
      <p:pic>
        <p:nvPicPr>
          <p:cNvPr id="30722" name="Picture 2" descr="C:\Users\USER\Documents\Church banner\C History\WhatsApp Image 2023-11-28 at 16.32.48_b5593f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5378450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8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/>
              <a:t>Toalettbygg</a:t>
            </a:r>
            <a:endParaRPr lang="en-US" sz="2000" dirty="0"/>
          </a:p>
        </p:txBody>
      </p:sp>
      <p:pic>
        <p:nvPicPr>
          <p:cNvPr id="32770" name="Picture 2" descr="C:\Users\USER\Documents\Church banner\C History\IMG_20230629_174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798"/>
            <a:ext cx="54864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105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Et </a:t>
            </a:r>
            <a:r>
              <a:rPr lang="en-US" sz="2000" dirty="0" err="1"/>
              <a:t>enkelt</a:t>
            </a:r>
            <a:r>
              <a:rPr lang="en-US" sz="2000" dirty="0"/>
              <a:t> </a:t>
            </a:r>
            <a:r>
              <a:rPr lang="en-US" sz="2000" dirty="0" err="1"/>
              <a:t>telt</a:t>
            </a:r>
            <a:r>
              <a:rPr lang="en-US" sz="2000" dirty="0"/>
              <a:t> </a:t>
            </a:r>
            <a:r>
              <a:rPr lang="en-US" sz="2000" dirty="0" err="1"/>
              <a:t>innenfor</a:t>
            </a:r>
            <a:r>
              <a:rPr lang="en-US" sz="2000" dirty="0"/>
              <a:t> </a:t>
            </a:r>
            <a:r>
              <a:rPr lang="en-US" sz="2000" dirty="0" err="1"/>
              <a:t>murene</a:t>
            </a:r>
            <a:endParaRPr lang="en-US" sz="2000" dirty="0"/>
          </a:p>
        </p:txBody>
      </p:sp>
      <p:pic>
        <p:nvPicPr>
          <p:cNvPr id="27650" name="Picture 2" descr="C:\Users\USER\Documents\Church banner\C History\IMG_20231112_10545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334" y="2438400"/>
            <a:ext cx="5819666" cy="32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cuments\Church banner\C History\IMG_20230702_104225.jpg">
            <a:extLst>
              <a:ext uri="{FF2B5EF4-FFF2-40B4-BE49-F238E27FC236}">
                <a16:creationId xmlns:a16="http://schemas.microsoft.com/office/drawing/2014/main" id="{027450A7-E3D1-4941-955E-7DD936A7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4335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4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err="1"/>
              <a:t>Telttaket</a:t>
            </a:r>
            <a:r>
              <a:rPr lang="en-US" sz="2000" dirty="0"/>
              <a:t> </a:t>
            </a:r>
            <a:r>
              <a:rPr lang="en-US" sz="2000" dirty="0" err="1"/>
              <a:t>kunne</a:t>
            </a:r>
            <a:r>
              <a:rPr lang="en-US" sz="2000" dirty="0"/>
              <a:t>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skjerme</a:t>
            </a:r>
            <a:r>
              <a:rPr lang="en-US" sz="2000" dirty="0"/>
              <a:t> </a:t>
            </a:r>
            <a:r>
              <a:rPr lang="en-US" sz="2000" dirty="0" err="1"/>
              <a:t>oss</a:t>
            </a:r>
            <a:r>
              <a:rPr lang="en-US" sz="2000" dirty="0"/>
              <a:t> for </a:t>
            </a:r>
            <a:r>
              <a:rPr lang="en-US" sz="2000" dirty="0" err="1"/>
              <a:t>regnet</a:t>
            </a:r>
            <a:endParaRPr lang="en-US" sz="2000" dirty="0"/>
          </a:p>
        </p:txBody>
      </p:sp>
      <p:pic>
        <p:nvPicPr>
          <p:cNvPr id="17411" name="Picture 3" descr="C:\Users\USER\Documents\Church banner\C History\WhatsApp Image 2023-11-29 at 11.42.58_e4785a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90472"/>
            <a:ext cx="7000263" cy="393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82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Current State of Church in Nungwi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Forbedring</a:t>
            </a:r>
            <a:r>
              <a:rPr lang="en-US" sz="2800" dirty="0"/>
              <a:t> med </a:t>
            </a:r>
            <a:r>
              <a:rPr lang="en-US" sz="2800" dirty="0" err="1"/>
              <a:t>bølgeblikktak</a:t>
            </a:r>
            <a:endParaRPr lang="en-US" sz="2800" dirty="0"/>
          </a:p>
        </p:txBody>
      </p:sp>
      <p:pic>
        <p:nvPicPr>
          <p:cNvPr id="35842" name="Picture 2" descr="C:\Users\USER\Documents\Church banner\C History\WhatsApp Image 2023-11-20 at 09.55.59_725d86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09449"/>
            <a:ext cx="8610600" cy="37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5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Current State of Church in Nungwi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Bedre</a:t>
            </a:r>
            <a:r>
              <a:rPr lang="en-US" sz="2800" dirty="0"/>
              <a:t> </a:t>
            </a:r>
            <a:r>
              <a:rPr lang="en-US" sz="2800" dirty="0" err="1"/>
              <a:t>plass</a:t>
            </a:r>
            <a:endParaRPr lang="en-US" sz="2800" dirty="0"/>
          </a:p>
        </p:txBody>
      </p:sp>
      <p:pic>
        <p:nvPicPr>
          <p:cNvPr id="36866" name="Picture 2" descr="C:\Users\USER\Documents\Church banner\C History\WhatsApp Image 2023-11-20 at 09.56.02_888e3b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0655"/>
            <a:ext cx="8763000" cy="384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50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Current State of Church in Nungwi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We received visitors from Norway.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/>
              <a:t>Mr&amp;Mrs</a:t>
            </a:r>
            <a:r>
              <a:rPr lang="en-US" sz="2400" dirty="0"/>
              <a:t> Pastor Bernt Rune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/>
              <a:t>Mr&amp;Mrs</a:t>
            </a:r>
            <a:r>
              <a:rPr lang="en-US" sz="2400" dirty="0"/>
              <a:t> Rolf Meyer</a:t>
            </a:r>
          </a:p>
        </p:txBody>
      </p:sp>
      <p:pic>
        <p:nvPicPr>
          <p:cNvPr id="37890" name="Picture 2" descr="C:\Users\USER\Documents\Church banner\C History\WhatsApp Image 2023-11-19 at 20.20.54_4e4c0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81299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635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Current State of Church in Nungwi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Praising the Lord Jesus together  as one family in Christ Jesus.</a:t>
            </a:r>
          </a:p>
        </p:txBody>
      </p:sp>
      <p:pic>
        <p:nvPicPr>
          <p:cNvPr id="38914" name="Picture 2" descr="C:\Users\USER\Documents\Church banner\C History\WhatsApp Image 2023-11-19 at 20.20.53_0b1115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99" y="2438400"/>
            <a:ext cx="5613401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527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Current State of Church in Nungwi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Norwegian choir singing “This Little Light of mine, I’m gonna let it shine”</a:t>
            </a:r>
          </a:p>
        </p:txBody>
      </p:sp>
      <p:pic>
        <p:nvPicPr>
          <p:cNvPr id="40962" name="Picture 2" descr="C:\Users\USER\Documents\Church banner\C History\IMG_20231119_102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88418"/>
            <a:ext cx="7454900" cy="419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8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Background of Zanzibar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 2 mill. </a:t>
            </a:r>
            <a:r>
              <a:rPr lang="en-US" sz="3200" dirty="0" err="1"/>
              <a:t>Innbyggere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Ca 96% </a:t>
            </a:r>
            <a:r>
              <a:rPr lang="en-US" sz="3200" dirty="0" err="1"/>
              <a:t>muslimer</a:t>
            </a:r>
            <a:r>
              <a:rPr lang="en-US" sz="3200" dirty="0"/>
              <a:t>. Ca 99% av </a:t>
            </a:r>
            <a:r>
              <a:rPr lang="en-US" sz="3200" dirty="0" err="1"/>
              <a:t>regjeringsapparatet</a:t>
            </a:r>
            <a:r>
              <a:rPr lang="en-US" sz="3200" dirty="0"/>
              <a:t> </a:t>
            </a:r>
            <a:r>
              <a:rPr lang="en-US" sz="3200" dirty="0" err="1"/>
              <a:t>er</a:t>
            </a:r>
            <a:r>
              <a:rPr lang="en-US" sz="3200" dirty="0"/>
              <a:t> </a:t>
            </a:r>
            <a:r>
              <a:rPr lang="en-US" sz="3200" dirty="0" err="1"/>
              <a:t>Muslimer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Justisdepartementet</a:t>
            </a:r>
            <a:r>
              <a:rPr lang="en-US" sz="3200" dirty="0"/>
              <a:t> er </a:t>
            </a:r>
            <a:r>
              <a:rPr lang="en-US" sz="3200" dirty="0" err="1"/>
              <a:t>styrt</a:t>
            </a:r>
            <a:r>
              <a:rPr lang="en-US" sz="3200" dirty="0"/>
              <a:t> av </a:t>
            </a:r>
            <a:r>
              <a:rPr lang="en-US" sz="3200" dirty="0" err="1"/>
              <a:t>muslimske</a:t>
            </a:r>
            <a:r>
              <a:rPr lang="en-US" sz="3200" dirty="0"/>
              <a:t> </a:t>
            </a:r>
            <a:r>
              <a:rPr lang="en-US" sz="3200" dirty="0" err="1"/>
              <a:t>ledere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Bilde 3" descr="Et bilde som inneholder utendørs, himmel, palmetre, sky">
            <a:extLst>
              <a:ext uri="{FF2B5EF4-FFF2-40B4-BE49-F238E27FC236}">
                <a16:creationId xmlns:a16="http://schemas.microsoft.com/office/drawing/2014/main" id="{60F80142-43FA-98C6-07A0-86DDB71DF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2000250"/>
            <a:ext cx="2481943" cy="13960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ocuments\Church banner\C History\WhatsApp Image 2023-11-19 at 20.20.55_d5928e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2200"/>
            <a:ext cx="42672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Current State o</a:t>
            </a:r>
            <a:r>
              <a:rPr lang="en-US" sz="4000" b="1" dirty="0">
                <a:solidFill>
                  <a:schemeClr val="bg1"/>
                </a:solidFill>
              </a:rPr>
              <a:t>f Church in </a:t>
            </a:r>
            <a:r>
              <a:rPr lang="en-US" sz="4000" b="1" dirty="0" err="1">
                <a:solidFill>
                  <a:schemeClr val="bg1"/>
                </a:solidFill>
              </a:rPr>
              <a:t>Nungw</a:t>
            </a:r>
            <a:r>
              <a:rPr lang="en-US" sz="4000" b="1" dirty="0" err="1"/>
              <a:t>i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Pastor Bernt blessing little children.</a:t>
            </a:r>
          </a:p>
        </p:txBody>
      </p:sp>
    </p:spTree>
    <p:extLst>
      <p:ext uri="{BB962C8B-B14F-4D97-AF65-F5344CB8AC3E}">
        <p14:creationId xmlns:p14="http://schemas.microsoft.com/office/powerpoint/2010/main" val="570587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Eikenbesøk</a:t>
            </a:r>
            <a:r>
              <a:rPr lang="en-US" dirty="0"/>
              <a:t> April 2024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96DAB23-E3BC-4F4E-9765-93B7F598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806972"/>
            <a:ext cx="3314700" cy="224064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8A8774C-BA78-4FB4-A034-38956942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314" y="2897055"/>
            <a:ext cx="4324986" cy="3256857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08AC80F-F66C-4519-A218-1F7945925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3957" y="1981200"/>
            <a:ext cx="2662185" cy="224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00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/>
              <a:t>The Current State of Church in Nungwi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Bygningen</a:t>
            </a:r>
            <a:r>
              <a:rPr lang="en-US" sz="2800" dirty="0"/>
              <a:t> I </a:t>
            </a:r>
            <a:r>
              <a:rPr lang="en-US" sz="2800" dirty="0" err="1"/>
              <a:t>dag</a:t>
            </a:r>
            <a:r>
              <a:rPr lang="en-US" sz="2800" dirty="0"/>
              <a:t> – med </a:t>
            </a:r>
            <a:r>
              <a:rPr lang="en-US" sz="2800" dirty="0" err="1"/>
              <a:t>hjelp</a:t>
            </a:r>
            <a:r>
              <a:rPr lang="en-US" sz="2800" dirty="0"/>
              <a:t> av </a:t>
            </a:r>
            <a:r>
              <a:rPr lang="en-US" sz="2800" dirty="0" err="1"/>
              <a:t>vår</a:t>
            </a:r>
            <a:r>
              <a:rPr lang="en-US" sz="2800" dirty="0"/>
              <a:t> </a:t>
            </a:r>
            <a:r>
              <a:rPr lang="en-US" sz="2800" dirty="0" err="1"/>
              <a:t>støtte</a:t>
            </a:r>
            <a:endParaRPr lang="en-US" sz="2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BAC3393-BA2C-4660-93D3-AF2E5DE2A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8991600" cy="40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89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err="1"/>
              <a:t>Drømmen</a:t>
            </a:r>
            <a:r>
              <a:rPr lang="en-US" sz="4000" b="1" dirty="0"/>
              <a:t> om et </a:t>
            </a:r>
            <a:r>
              <a:rPr lang="en-US" sz="4000" b="1" dirty="0" err="1"/>
              <a:t>fullverdig</a:t>
            </a:r>
            <a:r>
              <a:rPr lang="en-US" sz="4000" b="1" dirty="0"/>
              <a:t> </a:t>
            </a:r>
            <a:r>
              <a:rPr lang="en-US" sz="4000" b="1" dirty="0" err="1"/>
              <a:t>kirkebygg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7172022-0B7D-4C6F-B6C0-A0962F84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31844"/>
            <a:ext cx="6705600" cy="37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Background of Zanzibar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400" dirty="0" err="1"/>
              <a:t>Sterk</a:t>
            </a:r>
            <a:r>
              <a:rPr lang="en-US" sz="2400" dirty="0"/>
              <a:t> </a:t>
            </a:r>
            <a:r>
              <a:rPr lang="en-US" sz="2400" dirty="0" err="1"/>
              <a:t>favorisering</a:t>
            </a:r>
            <a:r>
              <a:rPr lang="en-US" sz="2400" dirty="0"/>
              <a:t> av </a:t>
            </a:r>
            <a:r>
              <a:rPr lang="en-US" sz="2400" dirty="0" err="1"/>
              <a:t>islam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bekostning</a:t>
            </a:r>
            <a:r>
              <a:rPr lang="en-US" sz="2400" dirty="0"/>
              <a:t> av </a:t>
            </a:r>
            <a:r>
              <a:rPr lang="en-US" sz="2400" dirty="0" err="1"/>
              <a:t>andre</a:t>
            </a:r>
            <a:endParaRPr lang="en-US" sz="2400" dirty="0"/>
          </a:p>
          <a:p>
            <a:pPr marL="514350" indent="-514350">
              <a:buFont typeface="+mj-lt"/>
              <a:buAutoNum type="alphaLcParenR"/>
            </a:pPr>
            <a:endParaRPr lang="en-US" sz="2400" dirty="0"/>
          </a:p>
          <a:p>
            <a:pPr marL="514350" indent="-514350">
              <a:buFont typeface="+mj-lt"/>
              <a:buAutoNum type="alphaLcParenR"/>
            </a:pPr>
            <a:r>
              <a:rPr lang="en-US" sz="2400" dirty="0" err="1"/>
              <a:t>Belønning</a:t>
            </a:r>
            <a:r>
              <a:rPr lang="en-US" sz="2400" dirty="0"/>
              <a:t> for </a:t>
            </a:r>
            <a:r>
              <a:rPr lang="en-US" sz="2400" dirty="0" err="1"/>
              <a:t>konvertering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islam</a:t>
            </a:r>
            <a:endParaRPr lang="en-US" sz="2400" dirty="0"/>
          </a:p>
          <a:p>
            <a:pPr marL="514350" indent="-514350">
              <a:buFont typeface="+mj-lt"/>
              <a:buAutoNum type="alphaLcParenR"/>
            </a:pPr>
            <a:endParaRPr lang="en-US" sz="2400" dirty="0"/>
          </a:p>
          <a:p>
            <a:pPr marL="514350" indent="-514350">
              <a:buFont typeface="+mj-lt"/>
              <a:buAutoNum type="alphaLcParenR"/>
            </a:pPr>
            <a:r>
              <a:rPr lang="en-US" sz="2400" dirty="0" err="1"/>
              <a:t>Sponsing</a:t>
            </a:r>
            <a:r>
              <a:rPr lang="en-US" sz="2400" dirty="0"/>
              <a:t> av </a:t>
            </a:r>
            <a:r>
              <a:rPr lang="en-US" sz="2400" dirty="0" err="1"/>
              <a:t>muslimske</a:t>
            </a:r>
            <a:r>
              <a:rPr lang="en-US" sz="2400" dirty="0"/>
              <a:t> </a:t>
            </a:r>
            <a:r>
              <a:rPr lang="en-US" sz="2400" dirty="0" err="1"/>
              <a:t>studenter</a:t>
            </a:r>
            <a:endParaRPr lang="en-US" sz="2400" dirty="0"/>
          </a:p>
          <a:p>
            <a:pPr marL="514350" indent="-514350">
              <a:buFont typeface="+mj-lt"/>
              <a:buAutoNum type="alphaLcParenR"/>
            </a:pPr>
            <a:endParaRPr lang="en-US" sz="2400" dirty="0"/>
          </a:p>
          <a:p>
            <a:pPr marL="514350" indent="-514350">
              <a:buFont typeface="+mj-lt"/>
              <a:buAutoNum type="alphaLcParenR"/>
            </a:pPr>
            <a:r>
              <a:rPr lang="en-US" sz="2400" dirty="0" err="1"/>
              <a:t>Sponsing</a:t>
            </a:r>
            <a:r>
              <a:rPr lang="en-US" sz="2400" dirty="0"/>
              <a:t> av </a:t>
            </a:r>
            <a:r>
              <a:rPr lang="en-US" sz="2400" dirty="0" err="1"/>
              <a:t>pilegrimsturer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Mekka</a:t>
            </a:r>
            <a:endParaRPr lang="en-US" sz="2400" dirty="0"/>
          </a:p>
          <a:p>
            <a:pPr marL="514350" indent="-514350">
              <a:buFont typeface="+mj-lt"/>
              <a:buAutoNum type="alphaLcParenR"/>
            </a:pPr>
            <a:endParaRPr lang="en-US" sz="2400" dirty="0"/>
          </a:p>
          <a:p>
            <a:pPr marL="514350" indent="-514350">
              <a:buFont typeface="+mj-lt"/>
              <a:buAutoNum type="alphaLcParenR"/>
            </a:pPr>
            <a:r>
              <a:rPr lang="en-US" sz="3000" dirty="0" err="1"/>
              <a:t>Alle</a:t>
            </a:r>
            <a:r>
              <a:rPr lang="en-US" sz="3000" dirty="0"/>
              <a:t> </a:t>
            </a:r>
            <a:r>
              <a:rPr lang="en-US" sz="3000" dirty="0" err="1"/>
              <a:t>innbyggere</a:t>
            </a:r>
            <a:r>
              <a:rPr lang="en-US" sz="3000" dirty="0"/>
              <a:t> </a:t>
            </a:r>
            <a:r>
              <a:rPr lang="en-US" sz="3000" dirty="0" err="1"/>
              <a:t>pålagt</a:t>
            </a:r>
            <a:r>
              <a:rPr lang="en-US" sz="3000" dirty="0"/>
              <a:t> å </a:t>
            </a:r>
            <a:r>
              <a:rPr lang="en-US" sz="3000" dirty="0" err="1"/>
              <a:t>overholde</a:t>
            </a:r>
            <a:r>
              <a:rPr lang="en-US" sz="3000" dirty="0"/>
              <a:t> Ramadan: </a:t>
            </a:r>
            <a:r>
              <a:rPr lang="en-US" sz="3000" dirty="0" err="1"/>
              <a:t>ingen</a:t>
            </a:r>
            <a:r>
              <a:rPr lang="en-US" sz="3000" dirty="0"/>
              <a:t> </a:t>
            </a:r>
            <a:r>
              <a:rPr lang="en-US" sz="3000" dirty="0" err="1"/>
              <a:t>måltider</a:t>
            </a:r>
            <a:r>
              <a:rPr lang="en-US" sz="3000" dirty="0"/>
              <a:t> </a:t>
            </a:r>
            <a:r>
              <a:rPr lang="en-US" sz="3000" dirty="0" err="1"/>
              <a:t>fra</a:t>
            </a:r>
            <a:r>
              <a:rPr lang="en-US" sz="3000" dirty="0"/>
              <a:t> </a:t>
            </a:r>
            <a:r>
              <a:rPr lang="en-US" sz="3000" dirty="0" err="1"/>
              <a:t>morgenen</a:t>
            </a:r>
            <a:r>
              <a:rPr lang="en-US" sz="3000" dirty="0"/>
              <a:t> </a:t>
            </a:r>
            <a:r>
              <a:rPr lang="en-US" sz="3000" dirty="0" err="1"/>
              <a:t>fram</a:t>
            </a:r>
            <a:r>
              <a:rPr lang="en-US" sz="3000" dirty="0"/>
              <a:t> </a:t>
            </a:r>
            <a:r>
              <a:rPr lang="en-US" sz="3000" dirty="0" err="1"/>
              <a:t>til</a:t>
            </a:r>
            <a:r>
              <a:rPr lang="en-US" sz="3000" dirty="0"/>
              <a:t> kl. 18.30 om </a:t>
            </a:r>
            <a:r>
              <a:rPr lang="en-US" sz="3000" dirty="0" err="1"/>
              <a:t>kvelden</a:t>
            </a:r>
            <a:r>
              <a:rPr lang="en-US" sz="3000" dirty="0"/>
              <a:t>. </a:t>
            </a:r>
            <a:r>
              <a:rPr lang="en-US" sz="3000" dirty="0" err="1"/>
              <a:t>Fengselsstraff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</a:t>
            </a:r>
            <a:r>
              <a:rPr lang="en-US" sz="3000" dirty="0" err="1"/>
              <a:t>måned</a:t>
            </a:r>
            <a:r>
              <a:rPr lang="en-US" sz="3000" dirty="0"/>
              <a:t> </a:t>
            </a:r>
            <a:r>
              <a:rPr lang="en-US" sz="3000" dirty="0" err="1"/>
              <a:t>til</a:t>
            </a:r>
            <a:r>
              <a:rPr lang="en-US" sz="3000" dirty="0"/>
              <a:t> et </a:t>
            </a:r>
            <a:r>
              <a:rPr lang="en-US" sz="3000" dirty="0" err="1"/>
              <a:t>år</a:t>
            </a:r>
            <a:r>
              <a:rPr lang="en-US" sz="3000" dirty="0"/>
              <a:t> for </a:t>
            </a:r>
            <a:r>
              <a:rPr lang="en-US" sz="3000" dirty="0" err="1"/>
              <a:t>ikke</a:t>
            </a:r>
            <a:r>
              <a:rPr lang="en-US" sz="3000" dirty="0"/>
              <a:t> å </a:t>
            </a:r>
            <a:r>
              <a:rPr lang="en-US" sz="3000" dirty="0" err="1"/>
              <a:t>overholde</a:t>
            </a:r>
            <a:r>
              <a:rPr lang="en-US" sz="3000" dirty="0"/>
              <a:t> </a:t>
            </a:r>
            <a:r>
              <a:rPr lang="en-US" sz="3000" dirty="0" err="1"/>
              <a:t>bestemmelsen</a:t>
            </a:r>
            <a:r>
              <a:rPr lang="en-US" sz="3000" dirty="0"/>
              <a:t>.</a:t>
            </a:r>
          </a:p>
          <a:p>
            <a:pPr marL="514350" indent="-514350">
              <a:buFont typeface="+mj-lt"/>
              <a:buAutoNum type="alphaLcParenR"/>
            </a:pPr>
            <a:endParaRPr lang="en-US" sz="2400" dirty="0"/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Bilde 4" descr="Et bilde som inneholder utendørs, himmel, palmetre, sky&#10;&#10;KI-generert innhold kan være feil.">
            <a:extLst>
              <a:ext uri="{FF2B5EF4-FFF2-40B4-BE49-F238E27FC236}">
                <a16:creationId xmlns:a16="http://schemas.microsoft.com/office/drawing/2014/main" id="{6B3FC8D8-83E2-62E2-CC30-AC35FB0B0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636043"/>
            <a:ext cx="2819400" cy="15859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pic>
        <p:nvPicPr>
          <p:cNvPr id="1026" name="Picture 2" descr="C:\Users\USER\Documents\Church banner\C History\IMG-20191013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242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err="1"/>
              <a:t>Menigheten</a:t>
            </a:r>
            <a:r>
              <a:rPr lang="en-US" dirty="0"/>
              <a:t> </a:t>
            </a:r>
            <a:r>
              <a:rPr lang="en-US" dirty="0" err="1"/>
              <a:t>startet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2017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Misjonsbefalingen</a:t>
            </a:r>
            <a:r>
              <a:rPr lang="en-US" dirty="0"/>
              <a:t>!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4 </a:t>
            </a:r>
            <a:r>
              <a:rPr lang="en-US" dirty="0" err="1"/>
              <a:t>personer</a:t>
            </a:r>
            <a:r>
              <a:rPr lang="en-US" dirty="0"/>
              <a:t> – </a:t>
            </a:r>
            <a:r>
              <a:rPr lang="en-US" dirty="0" err="1"/>
              <a:t>så</a:t>
            </a:r>
            <a:r>
              <a:rPr lang="en-US" dirty="0"/>
              <a:t> 6 </a:t>
            </a:r>
            <a:r>
              <a:rPr lang="en-US" dirty="0" err="1"/>
              <a:t>personer</a:t>
            </a:r>
            <a:r>
              <a:rPr lang="en-US" dirty="0"/>
              <a:t> –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deretter</a:t>
            </a:r>
            <a:r>
              <a:rPr lang="en-US" dirty="0"/>
              <a:t> </a:t>
            </a:r>
            <a:r>
              <a:rPr lang="en-US" dirty="0" err="1"/>
              <a:t>økende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Fra 2018 </a:t>
            </a:r>
            <a:r>
              <a:rPr lang="en-US" sz="2400" dirty="0" err="1"/>
              <a:t>til</a:t>
            </a:r>
            <a:r>
              <a:rPr lang="en-US" sz="2400" dirty="0"/>
              <a:t> Sunday 17.mars  2019 var </a:t>
            </a:r>
            <a:r>
              <a:rPr lang="en-US" sz="2400" dirty="0" err="1"/>
              <a:t>kirken</a:t>
            </a:r>
            <a:r>
              <a:rPr lang="en-US" sz="2400" dirty="0"/>
              <a:t> </a:t>
            </a:r>
            <a:r>
              <a:rPr lang="en-US" sz="2400" dirty="0" err="1"/>
              <a:t>lokalisert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eiendommen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privatperson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Nungwi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err="1"/>
              <a:t>Voldstrusler</a:t>
            </a:r>
            <a:r>
              <a:rPr lang="en-US" sz="2400" dirty="0"/>
              <a:t> mot pastor Imani - </a:t>
            </a:r>
            <a:r>
              <a:rPr lang="en-US" sz="2400" dirty="0" err="1"/>
              <a:t>måtte</a:t>
            </a:r>
            <a:r>
              <a:rPr lang="en-US" sz="2400" dirty="0"/>
              <a:t> </a:t>
            </a:r>
            <a:r>
              <a:rPr lang="en-US" sz="2400" dirty="0" err="1"/>
              <a:t>flytte</a:t>
            </a:r>
            <a:endParaRPr lang="en-US" sz="2400" dirty="0"/>
          </a:p>
        </p:txBody>
      </p:sp>
      <p:pic>
        <p:nvPicPr>
          <p:cNvPr id="2050" name="Picture 2" descr="C:\Users\USER\Documents\Church banner\C History\received_4895892482435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82679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Church banner\C History\received_113983741617697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48266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7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pic>
        <p:nvPicPr>
          <p:cNvPr id="4098" name="Picture 2" descr="C:\Users\USER\Documents\Church banner\C History\54414088_563488320819993_323166296837875302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419601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Church banner\C History\received_21011719100024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3909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En </a:t>
            </a:r>
            <a:r>
              <a:rPr lang="en-US" sz="2800" dirty="0" err="1"/>
              <a:t>annen</a:t>
            </a:r>
            <a:r>
              <a:rPr lang="en-US" sz="2800" dirty="0"/>
              <a:t> </a:t>
            </a:r>
            <a:r>
              <a:rPr lang="en-US" sz="2800" dirty="0" err="1"/>
              <a:t>privatperson</a:t>
            </a:r>
            <a:r>
              <a:rPr lang="en-US" sz="2800" dirty="0"/>
              <a:t> lot dem </a:t>
            </a:r>
            <a:r>
              <a:rPr lang="en-US" sz="2800" dirty="0" err="1"/>
              <a:t>bruke</a:t>
            </a:r>
            <a:r>
              <a:rPr lang="en-US" sz="2800" dirty="0"/>
              <a:t> </a:t>
            </a:r>
            <a:r>
              <a:rPr lang="en-US" sz="2800" dirty="0" err="1"/>
              <a:t>hans</a:t>
            </a:r>
            <a:r>
              <a:rPr lang="en-US" sz="2800" dirty="0"/>
              <a:t> </a:t>
            </a:r>
            <a:r>
              <a:rPr lang="en-US" sz="2800" dirty="0" err="1"/>
              <a:t>eiendom</a:t>
            </a:r>
            <a:r>
              <a:rPr lang="en-US" sz="2800" dirty="0"/>
              <a:t> </a:t>
            </a:r>
            <a:r>
              <a:rPr lang="en-US" sz="2800" dirty="0" err="1"/>
              <a:t>til</a:t>
            </a:r>
            <a:r>
              <a:rPr lang="en-US" sz="2800" dirty="0"/>
              <a:t> et </a:t>
            </a:r>
            <a:r>
              <a:rPr lang="en-US" sz="2800" dirty="0" err="1"/>
              <a:t>midlertidig</a:t>
            </a:r>
            <a:r>
              <a:rPr lang="en-US" sz="2800" dirty="0"/>
              <a:t> </a:t>
            </a:r>
            <a:r>
              <a:rPr lang="en-US" sz="2800" dirty="0" err="1"/>
              <a:t>kirkebygg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417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9532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Vi </a:t>
            </a:r>
            <a:r>
              <a:rPr lang="en-US" sz="2400" dirty="0" err="1"/>
              <a:t>samlet</a:t>
            </a:r>
            <a:r>
              <a:rPr lang="en-US" sz="2400" dirty="0"/>
              <a:t> </a:t>
            </a:r>
            <a:r>
              <a:rPr lang="en-US" sz="2400" dirty="0" err="1"/>
              <a:t>oss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bønn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startet</a:t>
            </a:r>
            <a:r>
              <a:rPr lang="en-US" sz="2400" dirty="0"/>
              <a:t> </a:t>
            </a:r>
            <a:r>
              <a:rPr lang="en-US" sz="2400" dirty="0" err="1"/>
              <a:t>planleggingen</a:t>
            </a:r>
            <a:r>
              <a:rPr lang="en-US" sz="2400" dirty="0"/>
              <a:t> av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enkel</a:t>
            </a:r>
            <a:r>
              <a:rPr lang="en-US" sz="2400" dirty="0"/>
              <a:t> </a:t>
            </a:r>
            <a:r>
              <a:rPr lang="en-US" sz="2400" dirty="0" err="1"/>
              <a:t>kirkebygning</a:t>
            </a:r>
            <a:endParaRPr lang="en-US" sz="2400" dirty="0"/>
          </a:p>
        </p:txBody>
      </p:sp>
      <p:pic>
        <p:nvPicPr>
          <p:cNvPr id="6147" name="Picture 3" descr="C:\Users\USER\Documents\Church banner\C History\55500709_564823794019779_5350302221609205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99" y="2057400"/>
            <a:ext cx="3683001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ocuments\Church banner\C History\54799304_564823694019789_621507354569369190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4305300"/>
            <a:ext cx="330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ocuments\Church banner\C History\54350283_563488080820017_44261982607926886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19350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718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The Background of Nungwi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70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err="1"/>
              <a:t>Gudstjenestefeiring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fornyet</a:t>
            </a:r>
            <a:r>
              <a:rPr lang="en-US" sz="2400" dirty="0"/>
              <a:t> glede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styrke</a:t>
            </a:r>
            <a:r>
              <a:rPr lang="en-US" sz="2400" dirty="0"/>
              <a:t> i </a:t>
            </a:r>
            <a:r>
              <a:rPr lang="en-US" sz="2400" dirty="0" err="1"/>
              <a:t>Herren</a:t>
            </a:r>
            <a:r>
              <a:rPr lang="en-US" sz="2400" dirty="0"/>
              <a:t> Jesus </a:t>
            </a:r>
            <a:r>
              <a:rPr lang="en-US" sz="2400" dirty="0" err="1"/>
              <a:t>Kristus</a:t>
            </a:r>
            <a:endParaRPr lang="en-US" sz="2400" dirty="0"/>
          </a:p>
        </p:txBody>
      </p:sp>
      <p:pic>
        <p:nvPicPr>
          <p:cNvPr id="8194" name="Picture 2" descr="C:\Users\USER\Documents\Church banner\C History\56640002_573260393176119_45362076590318551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09900"/>
            <a:ext cx="42164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cuments\Church banner\C History\received_68040842571066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94" y="3009900"/>
            <a:ext cx="42164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7408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11647</TotalTime>
  <Words>585</Words>
  <Application>Microsoft Office PowerPoint</Application>
  <PresentationFormat>Skjermfremvisning (4:3)</PresentationFormat>
  <Paragraphs>107</Paragraphs>
  <Slides>33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8" baseType="lpstr">
      <vt:lpstr>Arial</vt:lpstr>
      <vt:lpstr>Calibri</vt:lpstr>
      <vt:lpstr>Constantia</vt:lpstr>
      <vt:lpstr>Wingdings 2</vt:lpstr>
      <vt:lpstr>Flow</vt:lpstr>
      <vt:lpstr>ZANZIBAR CHURCH   MISSION</vt:lpstr>
      <vt:lpstr>Brief Background of Zanzibar</vt:lpstr>
      <vt:lpstr>Brief Background of Zanzibar</vt:lpstr>
      <vt:lpstr>Brief Background of Zanzibar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Background of Nungwi Church</vt:lpstr>
      <vt:lpstr>The Current State of Church in Nungwi</vt:lpstr>
      <vt:lpstr>The Current State of Church in Nungwi</vt:lpstr>
      <vt:lpstr>The Current State of Church in Nungwi</vt:lpstr>
      <vt:lpstr>The Current State of Church in Nungwi</vt:lpstr>
      <vt:lpstr>The Current State of Church in Nungwi</vt:lpstr>
      <vt:lpstr>The Current State of Church in Nungwi</vt:lpstr>
      <vt:lpstr>Eikenbesøk April 2024</vt:lpstr>
      <vt:lpstr>The Current State of Church in Nungwi</vt:lpstr>
      <vt:lpstr>Drømmen om et fullverdig kirkebygg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ZANZIBAR CHURCH   MISSION</dc:title>
  <dc:creator>eden school</dc:creator>
  <cp:lastModifiedBy>Bernt Rune Sandrib</cp:lastModifiedBy>
  <cp:revision>107</cp:revision>
  <dcterms:created xsi:type="dcterms:W3CDTF">2006-08-16T00:00:00Z</dcterms:created>
  <dcterms:modified xsi:type="dcterms:W3CDTF">2025-03-16T06:42:37Z</dcterms:modified>
</cp:coreProperties>
</file>